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83" d="100"/>
          <a:sy n="83" d="100"/>
        </p:scale>
        <p:origin x="120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10B12E-217B-02E0-D6C5-E70721108D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C0853B-0274-C62A-3FCC-6D3434B134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FFD014-40FF-D815-4770-AF9EA72D2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185E4-3D9B-4864-BE95-57DC6E1F31D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6F64F4-8B50-C9E0-C98C-2834B6F6C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EA3526-1A58-DBEF-8CA0-85EFB550B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FEC2-F422-4F94-8737-3A558E3CC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5223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65DB3-D8CF-1755-57BC-6D4C552A4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9F3742-3EA2-BF7D-C1B1-265F428D28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DD1974-0201-F31F-4EB5-B2F15F0B2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185E4-3D9B-4864-BE95-57DC6E1F31D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B8A524-419E-E550-8FD8-8B382AF7A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FCADE7-68B5-164B-917F-C93D7961D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FEC2-F422-4F94-8737-3A558E3CC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545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648055-DF1E-4026-9161-DD1AB463A2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221997-67FA-FD9C-82E2-814719F83F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19C9B-AB10-37B3-C96C-FC0BDCBA6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185E4-3D9B-4864-BE95-57DC6E1F31D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53DACD-E7EE-74DF-6482-EAE80A852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2F851D-9B67-A18F-786F-67B1C9290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FEC2-F422-4F94-8737-3A558E3CC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967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83B2B-E16F-0E62-E8E6-AA451ABA0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3B9DA-F3EB-53FF-8B3A-8EF86A0383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EEC7C-CA01-DEF5-5683-206D4FB42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185E4-3D9B-4864-BE95-57DC6E1F31D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B9869-13D7-C660-5DC2-F317FB428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DE446-E2F1-4C35-95D6-70505D534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FEC2-F422-4F94-8737-3A558E3CC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528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FD1C7-5DA3-492C-7486-0414FBE1E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63E2CF-F217-C23A-03A2-B49C9BA346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88CB31-8623-1721-C14B-685D88E440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185E4-3D9B-4864-BE95-57DC6E1F31D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3A94B9-27A4-D091-887B-E27D2F57F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694A47-1037-5200-7ED3-D085C9027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FEC2-F422-4F94-8737-3A558E3CC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597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657A1-A72A-0184-CFC3-02FC1290C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808E42-25E9-987B-A88F-CA74266C20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E25433-D1D7-5FBC-DE01-3468451A63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4A8663-1496-FA33-C7B7-570CE91FF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185E4-3D9B-4864-BE95-57DC6E1F31D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A79A64-12D3-686E-03A6-4A9801D07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59A583-933F-39B6-E754-213B82BA0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FEC2-F422-4F94-8737-3A558E3CC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473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20447-8F9B-53A6-326C-F88C97101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49E8EB-43CA-B4ED-E21A-B67CAA4CD4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2ADD76-8431-E3C7-75DF-4FC564A857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BBAA27-3920-309A-3835-F3C841F13E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BE7497-2146-AABE-C528-9CCA0C0AB8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E00B8C-46AE-4F99-79B4-C9EDE4CD0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185E4-3D9B-4864-BE95-57DC6E1F31D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CE98C7-8354-512E-5ABC-E4744AE0A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2827FF-FE89-08E3-E39C-BA9B8FD62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FEC2-F422-4F94-8737-3A558E3CC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81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E193F-0E7D-5E30-A09E-78134F4CB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B05BDF-09B4-139C-53A3-8DC3CA6F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185E4-3D9B-4864-BE95-57DC6E1F31D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5CCF68-5C27-829B-F8FB-BED6F7114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91973F-EB0E-28AB-2A29-A86B7B1D3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FEC2-F422-4F94-8737-3A558E3CC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7667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CDF135-462E-8F06-FE13-AC1796C06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185E4-3D9B-4864-BE95-57DC6E1F31D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B5153-FC22-2C34-AA33-332F4AA17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ADFC0A-2096-9A00-1F96-C311B94C6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FEC2-F422-4F94-8737-3A558E3CC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822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0C7CD-C5F6-68E6-18C9-ADC90D8878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8DF163-9B66-5279-4DEA-97C315820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39E7C1-AF20-37A6-69D4-96EEF75027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3D6B4C-0A95-3D30-E963-185D19FB1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185E4-3D9B-4864-BE95-57DC6E1F31D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D96ABC-CA95-1050-679E-B7CE49F47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B3F0DA-41D8-25D9-CBFE-F229A3D8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FEC2-F422-4F94-8737-3A558E3CC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6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39460-4841-A579-FBBB-15CAF5E04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547E5E-5DC4-6DD8-387E-7113242590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9D1F9D-7642-6492-C56E-B749BA2A4F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134878-6FEB-6744-72AA-CBACF2937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185E4-3D9B-4864-BE95-57DC6E1F31D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1CD8B-B32E-1E08-CC93-78636EBA5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7A95F7-10CE-CE62-0926-7E2D47083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7FEC2-F422-4F94-8737-3A558E3CC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149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9A2334-1169-912B-6B50-5F51866BE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94C6EC-0A29-9F31-E554-3A0F9FFCD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DD1737-FAC0-D84F-47B2-42A836DBED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F185E4-3D9B-4864-BE95-57DC6E1F31D0}" type="datetimeFigureOut">
              <a:rPr lang="en-US" smtClean="0"/>
              <a:t>7/17/2023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8125E-7633-5158-42B9-1F75A2705A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C4665F-701B-4084-98B2-307183955F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E7FEC2-F422-4F94-8737-3A558E3CC6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894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5780E3-678D-4457-3204-856F6736DF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A30D0A-649B-1150-9C52-61B60BE347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" name="Screen Recording 14">
            <a:hlinkClick r:id="" action="ppaction://media"/>
            <a:extLst>
              <a:ext uri="{FF2B5EF4-FFF2-40B4-BE49-F238E27FC236}">
                <a16:creationId xmlns:a16="http://schemas.microsoft.com/office/drawing/2014/main" id="{CE477EA9-DAEF-14DC-3B0C-00CBBF8D10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84163"/>
            <a:ext cx="12192000" cy="6288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445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963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>Infosys Limited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Manohar Arsid</dc:creator>
  <cp:lastModifiedBy>Manohar Arsid</cp:lastModifiedBy>
  <cp:revision>1</cp:revision>
  <dcterms:created xsi:type="dcterms:W3CDTF">2023-07-17T08:54:36Z</dcterms:created>
  <dcterms:modified xsi:type="dcterms:W3CDTF">2023-07-17T09:27:38Z</dcterms:modified>
</cp:coreProperties>
</file>

<file path=docProps/thumbnail.jpeg>
</file>